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7AE1655-3A7E-41A3-A5FB-950B9EEBB8E6}" type="datetimeFigureOut">
              <a:rPr lang="es-ES" smtClean="0"/>
              <a:pPr/>
              <a:t>29/10/2002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D800EF4-652D-4A9E-9B57-9B8E71CC8F9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051720" y="714356"/>
            <a:ext cx="6416670" cy="10772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/>
              <a:t>MODELOS DEMONOLÓGICOS</a:t>
            </a:r>
            <a:endParaRPr lang="es-ES" sz="3200" b="1" dirty="0"/>
          </a:p>
        </p:txBody>
      </p:sp>
      <p:sp>
        <p:nvSpPr>
          <p:cNvPr id="5" name="4 Rectángulo"/>
          <p:cNvSpPr/>
          <p:nvPr/>
        </p:nvSpPr>
        <p:spPr>
          <a:xfrm>
            <a:off x="2286000" y="1997839"/>
            <a:ext cx="58579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" dirty="0" smtClean="0"/>
              <a:t> Dificultaron la explicación científica de la conducta humana en todo aquello que se saliera de la norma.</a:t>
            </a:r>
          </a:p>
          <a:p>
            <a:pPr algn="just"/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Consisten en explicaciones de tipo mítico y misterioso con respecto a perturbaciones de tipo mental.</a:t>
            </a:r>
          </a:p>
          <a:p>
            <a:pPr algn="just"/>
            <a:endParaRPr lang="es-ES" dirty="0" smtClean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Todo esto se dejó sentir en los procedimientos terapéuticos: trepanaciones, eliminación sistemática de recién nacidos “anormales”, etc.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</TotalTime>
  <Words>61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Ba-k.com</cp:lastModifiedBy>
  <cp:revision>5</cp:revision>
  <dcterms:created xsi:type="dcterms:W3CDTF">2011-02-16T15:17:37Z</dcterms:created>
  <dcterms:modified xsi:type="dcterms:W3CDTF">2002-10-29T01:14:33Z</dcterms:modified>
</cp:coreProperties>
</file>